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1" r:id="rId2"/>
    <p:sldId id="256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B69FF"/>
    <a:srgbClr val="7189FF"/>
    <a:srgbClr val="E4E4E4"/>
    <a:srgbClr val="6982FF"/>
    <a:srgbClr val="5B76FF"/>
    <a:srgbClr val="5D77FF"/>
    <a:srgbClr val="000000"/>
    <a:srgbClr val="B3C0FF"/>
    <a:srgbClr val="819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660"/>
  </p:normalViewPr>
  <p:slideViewPr>
    <p:cSldViewPr snapToGrid="0">
      <p:cViewPr>
        <p:scale>
          <a:sx n="50" d="100"/>
          <a:sy n="50" d="100"/>
        </p:scale>
        <p:origin x="1500" y="4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3AD90A-367D-4560-C64D-212D1809A2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4DC46B5-2DC2-F49E-4F83-CAC8965C87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14FD95-769C-A60A-46A3-CC54377EAD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3045C-BF16-43BF-BFFD-99B347FF1C43}" type="datetimeFigureOut">
              <a:rPr lang="en-IN" smtClean="0"/>
              <a:t>15-05-2025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E41C5A-4575-243D-42B0-BF58800110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798CAB-0906-4FDC-12C7-7F31D8E289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49AC5-E06C-4B42-981C-D7350EF3866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89207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BC8C9E-1049-8BC5-2880-92045F103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B7AB03B-A883-5D83-1A8A-F32FDC0A19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C1683C-C752-B707-9018-F18B6BF615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3045C-BF16-43BF-BFFD-99B347FF1C43}" type="datetimeFigureOut">
              <a:rPr lang="en-IN" smtClean="0"/>
              <a:t>15-05-2025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E7E879-CA30-B607-7B77-699B756358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F1AA32-4DE5-86BE-A164-F31D58C89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49AC5-E06C-4B42-981C-D7350EF3866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262542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CE09FC7-7BF4-DC85-4B18-2766B69733D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D44F17-CDBC-1408-92EE-D8B995C0B0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A41CF7-78CB-4A77-5942-E26FBA1F20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3045C-BF16-43BF-BFFD-99B347FF1C43}" type="datetimeFigureOut">
              <a:rPr lang="en-IN" smtClean="0"/>
              <a:t>15-05-2025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8ED74E-6175-29FD-67FC-375DEEDA3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001249-85A6-C2A5-76A6-7F0C9F4E6E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49AC5-E06C-4B42-981C-D7350EF3866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230463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9F671D-059F-4243-7D81-B00EBA01C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01DE4F-735C-25C6-C61A-AB59A8620E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FAD9F4-F469-CF29-A411-0B38F87570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3045C-BF16-43BF-BFFD-99B347FF1C43}" type="datetimeFigureOut">
              <a:rPr lang="en-IN" smtClean="0"/>
              <a:t>15-05-2025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E5EC63-3319-F6F3-0A00-5E6C02860A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AB5425-4E38-2B83-B56B-424828C61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49AC5-E06C-4B42-981C-D7350EF3866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220128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16CFF-3632-CB27-1C3A-59E75EB0CB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F3EA22-3884-61F5-4082-BDCE4C8FC4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516B03-CAD0-8284-CCBB-EE38C1E880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3045C-BF16-43BF-BFFD-99B347FF1C43}" type="datetimeFigureOut">
              <a:rPr lang="en-IN" smtClean="0"/>
              <a:t>15-05-2025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C1D40F-3695-CD32-3F59-7D955071F6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61F8D2-9E5D-2B28-7359-742643CD8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49AC5-E06C-4B42-981C-D7350EF3866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032998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192F56-3443-B341-13D1-1B0142837C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B0294E-0AD3-C33E-4DB3-E3106FC6AF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0425AD-361B-C22F-09C3-B6724E6324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ADDD56-54F6-A601-8909-F8B2FAA3D9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3045C-BF16-43BF-BFFD-99B347FF1C43}" type="datetimeFigureOut">
              <a:rPr lang="en-IN" smtClean="0"/>
              <a:t>15-05-2025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8DADFC-2127-1190-A35D-3D63357CE8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3BF982-68AF-706E-E48F-E1C9E55FD3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49AC5-E06C-4B42-981C-D7350EF3866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993441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77F86-08BB-622C-C0C9-3437BBB38E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A77927-6E12-5668-C031-B999DAC29A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66E2F0-F37B-E520-88E7-E803F53434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FFC821-7708-896B-D630-B38A971858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945429B-7B59-0C72-C4A1-D38AAE374A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1A138B2-8640-31AE-4C75-0E10ADAA9E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3045C-BF16-43BF-BFFD-99B347FF1C43}" type="datetimeFigureOut">
              <a:rPr lang="en-IN" smtClean="0"/>
              <a:t>15-05-2025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DE9E012-17B1-2258-E3CC-5EB6527E8F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4A172E3-7123-7B0F-CF86-5D5C0A2C68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49AC5-E06C-4B42-981C-D7350EF3866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5205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6E019-CE7C-373F-8457-139F1A7E1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D14D49B-AB20-D7A4-08D4-7B2F60F059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3045C-BF16-43BF-BFFD-99B347FF1C43}" type="datetimeFigureOut">
              <a:rPr lang="en-IN" smtClean="0"/>
              <a:t>15-05-2025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814FE2-5613-0A24-7D12-AA7E146BCE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006707-D27B-ADA7-FEBA-11F0AD9CA4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49AC5-E06C-4B42-981C-D7350EF3866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038084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6E20DF2-30E9-FB55-8F15-396E248A3F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3045C-BF16-43BF-BFFD-99B347FF1C43}" type="datetimeFigureOut">
              <a:rPr lang="en-IN" smtClean="0"/>
              <a:t>15-05-2025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BB0BBAD-5D7A-CB63-AEB7-F72036EE96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75C081-3436-A65C-1179-20B6C146E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49AC5-E06C-4B42-981C-D7350EF3866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989622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1432A-030D-F2DA-154A-87F51D80E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2A13B3-B43E-16A7-DDBF-BCF35E86FC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C0AF3F-80C4-6723-BE37-341B736F45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662996-556E-CE14-4119-CD941FDA95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3045C-BF16-43BF-BFFD-99B347FF1C43}" type="datetimeFigureOut">
              <a:rPr lang="en-IN" smtClean="0"/>
              <a:t>15-05-2025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D430B6-F04C-6355-E0C9-736E9CAF00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BCCC8B-B7BB-2A9B-0298-C64B346A7E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49AC5-E06C-4B42-981C-D7350EF3866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871161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61DC9E-4A7B-2576-A3F4-4F3BD8309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BDF3E88-8DF2-6E43-F990-FD90D04CE4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DDB5F6-FD50-F6D8-0709-9F5D66E69B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E9D4AD-D58C-053B-1A76-4D7D709FF0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3045C-BF16-43BF-BFFD-99B347FF1C43}" type="datetimeFigureOut">
              <a:rPr lang="en-IN" smtClean="0"/>
              <a:t>15-05-2025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51EBB6-7F52-1961-BE86-571BC6E160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EC7D71-E000-54F5-9CCC-87942C6799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49AC5-E06C-4B42-981C-D7350EF3866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323939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81AAFD5-51B5-0D1C-D5DB-A0E455CA15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228597-5FC1-0C81-1002-6349084296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B884F0-14B7-B019-681E-E21379D795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43045C-BF16-43BF-BFFD-99B347FF1C43}" type="datetimeFigureOut">
              <a:rPr lang="en-IN" smtClean="0"/>
              <a:t>15-05-2025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2DDC94-5773-A83F-CB35-4D2908037F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ABCCB8-422B-F71E-5D59-024C24AA34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D49AC5-E06C-4B42-981C-D7350EF3866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456826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g"/><Relationship Id="rId13" Type="http://schemas.openxmlformats.org/officeDocument/2006/relationships/image" Target="../media/image23.jpg"/><Relationship Id="rId3" Type="http://schemas.openxmlformats.org/officeDocument/2006/relationships/image" Target="../media/image13.jpg"/><Relationship Id="rId7" Type="http://schemas.openxmlformats.org/officeDocument/2006/relationships/image" Target="../media/image17.jpg"/><Relationship Id="rId12" Type="http://schemas.openxmlformats.org/officeDocument/2006/relationships/image" Target="../media/image22.jpg"/><Relationship Id="rId17" Type="http://schemas.openxmlformats.org/officeDocument/2006/relationships/image" Target="../media/image4.png"/><Relationship Id="rId2" Type="http://schemas.openxmlformats.org/officeDocument/2006/relationships/image" Target="../media/image8.jpg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jpg"/><Relationship Id="rId11" Type="http://schemas.openxmlformats.org/officeDocument/2006/relationships/image" Target="../media/image21.jpg"/><Relationship Id="rId5" Type="http://schemas.openxmlformats.org/officeDocument/2006/relationships/image" Target="../media/image15.jpg"/><Relationship Id="rId15" Type="http://schemas.openxmlformats.org/officeDocument/2006/relationships/image" Target="../media/image2.png"/><Relationship Id="rId10" Type="http://schemas.openxmlformats.org/officeDocument/2006/relationships/image" Target="../media/image20.jpg"/><Relationship Id="rId4" Type="http://schemas.openxmlformats.org/officeDocument/2006/relationships/image" Target="../media/image14.jpg"/><Relationship Id="rId9" Type="http://schemas.openxmlformats.org/officeDocument/2006/relationships/image" Target="../media/image19.jpg"/><Relationship Id="rId1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g"/><Relationship Id="rId13" Type="http://schemas.openxmlformats.org/officeDocument/2006/relationships/image" Target="../media/image34.jpg"/><Relationship Id="rId3" Type="http://schemas.openxmlformats.org/officeDocument/2006/relationships/image" Target="../media/image24.jpg"/><Relationship Id="rId7" Type="http://schemas.openxmlformats.org/officeDocument/2006/relationships/image" Target="../media/image28.jpg"/><Relationship Id="rId12" Type="http://schemas.openxmlformats.org/officeDocument/2006/relationships/image" Target="../media/image33.jpg"/><Relationship Id="rId17" Type="http://schemas.openxmlformats.org/officeDocument/2006/relationships/image" Target="../media/image4.png"/><Relationship Id="rId2" Type="http://schemas.openxmlformats.org/officeDocument/2006/relationships/image" Target="../media/image7.jpg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jpg"/><Relationship Id="rId11" Type="http://schemas.openxmlformats.org/officeDocument/2006/relationships/image" Target="../media/image32.jpg"/><Relationship Id="rId5" Type="http://schemas.openxmlformats.org/officeDocument/2006/relationships/image" Target="../media/image26.jpg"/><Relationship Id="rId15" Type="http://schemas.openxmlformats.org/officeDocument/2006/relationships/image" Target="../media/image2.png"/><Relationship Id="rId10" Type="http://schemas.openxmlformats.org/officeDocument/2006/relationships/image" Target="../media/image31.jpg"/><Relationship Id="rId4" Type="http://schemas.openxmlformats.org/officeDocument/2006/relationships/image" Target="../media/image25.jpg"/><Relationship Id="rId9" Type="http://schemas.openxmlformats.org/officeDocument/2006/relationships/image" Target="../media/image30.jpg"/><Relationship Id="rId14" Type="http://schemas.openxmlformats.org/officeDocument/2006/relationships/image" Target="../media/image3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9.png"/><Relationship Id="rId7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11.png"/><Relationship Id="rId4" Type="http://schemas.openxmlformats.org/officeDocument/2006/relationships/image" Target="../media/image10.svg"/><Relationship Id="rId9" Type="http://schemas.openxmlformats.org/officeDocument/2006/relationships/image" Target="../media/image3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38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11.png"/><Relationship Id="rId4" Type="http://schemas.openxmlformats.org/officeDocument/2006/relationships/image" Target="../media/image39.svg"/><Relationship Id="rId9" Type="http://schemas.openxmlformats.org/officeDocument/2006/relationships/image" Target="../media/image4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B69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477CAB5-3CFD-91E1-702E-A90AECC972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ubtitle 2">
            <a:extLst>
              <a:ext uri="{FF2B5EF4-FFF2-40B4-BE49-F238E27FC236}">
                <a16:creationId xmlns:a16="http://schemas.microsoft.com/office/drawing/2014/main" id="{11C209CB-6243-BE50-9E93-F19328F054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53251" y="3306657"/>
            <a:ext cx="3195073" cy="1026048"/>
          </a:xfrm>
        </p:spPr>
        <p:txBody>
          <a:bodyPr>
            <a:normAutofit fontScale="92500" lnSpcReduction="20000"/>
          </a:bodyPr>
          <a:lstStyle/>
          <a:p>
            <a:r>
              <a:rPr lang="en-US" sz="80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voice</a:t>
            </a:r>
            <a:endParaRPr lang="en-IN" sz="8000" b="1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BBD98DD6-BD72-5740-2187-B99EC96202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568" y="3066153"/>
            <a:ext cx="1178629" cy="1178629"/>
          </a:xfrm>
          <a:prstGeom prst="rect">
            <a:avLst/>
          </a:prstGeom>
        </p:spPr>
      </p:pic>
      <p:grpSp>
        <p:nvGrpSpPr>
          <p:cNvPr id="62" name="Group 61">
            <a:extLst>
              <a:ext uri="{FF2B5EF4-FFF2-40B4-BE49-F238E27FC236}">
                <a16:creationId xmlns:a16="http://schemas.microsoft.com/office/drawing/2014/main" id="{696B506A-25B3-2484-05A3-F6070B684ABA}"/>
              </a:ext>
            </a:extLst>
          </p:cNvPr>
          <p:cNvGrpSpPr/>
          <p:nvPr/>
        </p:nvGrpSpPr>
        <p:grpSpPr>
          <a:xfrm>
            <a:off x="712746" y="5439139"/>
            <a:ext cx="2383000" cy="437292"/>
            <a:chOff x="1065013" y="3740155"/>
            <a:chExt cx="2383000" cy="437292"/>
          </a:xfrm>
        </p:grpSpPr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53DFCA72-C459-A0E9-4AB2-2E5463C4F017}"/>
                </a:ext>
              </a:extLst>
            </p:cNvPr>
            <p:cNvSpPr/>
            <p:nvPr/>
          </p:nvSpPr>
          <p:spPr>
            <a:xfrm>
              <a:off x="1388826" y="3740155"/>
              <a:ext cx="1735374" cy="396171"/>
            </a:xfrm>
            <a:prstGeom prst="roundRect">
              <a:avLst/>
            </a:prstGeom>
            <a:solidFill>
              <a:srgbClr val="5B76FF"/>
            </a:solidFill>
            <a:ln>
              <a:solidFill>
                <a:srgbClr val="5B76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3" name="Subtitle 2">
              <a:extLst>
                <a:ext uri="{FF2B5EF4-FFF2-40B4-BE49-F238E27FC236}">
                  <a16:creationId xmlns:a16="http://schemas.microsoft.com/office/drawing/2014/main" id="{ABDF2867-02C6-0177-84E0-79D7C5AE9A93}"/>
                </a:ext>
              </a:extLst>
            </p:cNvPr>
            <p:cNvSpPr txBox="1">
              <a:spLocks/>
            </p:cNvSpPr>
            <p:nvPr/>
          </p:nvSpPr>
          <p:spPr>
            <a:xfrm>
              <a:off x="1065013" y="3801489"/>
              <a:ext cx="2383000" cy="375958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MOBILE APP</a:t>
              </a:r>
              <a:endParaRPr lang="en-IN" sz="18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</p:grpSp>
      <p:sp>
        <p:nvSpPr>
          <p:cNvPr id="55" name="Subtitle 2">
            <a:extLst>
              <a:ext uri="{FF2B5EF4-FFF2-40B4-BE49-F238E27FC236}">
                <a16:creationId xmlns:a16="http://schemas.microsoft.com/office/drawing/2014/main" id="{E294E9CE-C56B-3C7B-DD14-170E782AC8ED}"/>
              </a:ext>
            </a:extLst>
          </p:cNvPr>
          <p:cNvSpPr txBox="1">
            <a:spLocks/>
          </p:cNvSpPr>
          <p:nvPr/>
        </p:nvSpPr>
        <p:spPr>
          <a:xfrm>
            <a:off x="559570" y="2843942"/>
            <a:ext cx="3195073" cy="5637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rgbClr val="E4E4E4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Dynamic Theme</a:t>
            </a:r>
            <a:endParaRPr lang="en-IN" sz="2000" dirty="0">
              <a:solidFill>
                <a:srgbClr val="E4E4E4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59" name="Subtitle 2">
            <a:extLst>
              <a:ext uri="{FF2B5EF4-FFF2-40B4-BE49-F238E27FC236}">
                <a16:creationId xmlns:a16="http://schemas.microsoft.com/office/drawing/2014/main" id="{FD1EA039-C39B-B9DD-FA77-A75EFB430753}"/>
              </a:ext>
            </a:extLst>
          </p:cNvPr>
          <p:cNvSpPr txBox="1">
            <a:spLocks/>
          </p:cNvSpPr>
          <p:nvPr/>
        </p:nvSpPr>
        <p:spPr>
          <a:xfrm>
            <a:off x="1022171" y="4160401"/>
            <a:ext cx="3887238" cy="1418509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800" dirty="0">
                <a:solidFill>
                  <a:srgbClr val="E4E4E4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Voice is an AI-powered app to report and track campus issues easily. Raise concerns, stay updated, and help improve your campus — fast.</a:t>
            </a:r>
            <a:endParaRPr lang="en-IN" sz="2800" dirty="0">
              <a:solidFill>
                <a:srgbClr val="E4E4E4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B49B10CB-9BD2-E16B-B369-C886506D71A6}"/>
              </a:ext>
            </a:extLst>
          </p:cNvPr>
          <p:cNvGrpSpPr/>
          <p:nvPr/>
        </p:nvGrpSpPr>
        <p:grpSpPr>
          <a:xfrm>
            <a:off x="1036559" y="2007266"/>
            <a:ext cx="720000" cy="720000"/>
            <a:chOff x="449943" y="580571"/>
            <a:chExt cx="720000" cy="720000"/>
          </a:xfrm>
        </p:grpSpPr>
        <p:sp>
          <p:nvSpPr>
            <p:cNvPr id="71" name="Rectangle: Rounded Corners 70">
              <a:extLst>
                <a:ext uri="{FF2B5EF4-FFF2-40B4-BE49-F238E27FC236}">
                  <a16:creationId xmlns:a16="http://schemas.microsoft.com/office/drawing/2014/main" id="{EE08F3E0-4E16-2CA6-2A2B-9153D45612EB}"/>
                </a:ext>
              </a:extLst>
            </p:cNvPr>
            <p:cNvSpPr/>
            <p:nvPr/>
          </p:nvSpPr>
          <p:spPr>
            <a:xfrm>
              <a:off x="449943" y="580571"/>
              <a:ext cx="720000" cy="720000"/>
            </a:xfrm>
            <a:prstGeom prst="roundRect">
              <a:avLst/>
            </a:prstGeom>
            <a:solidFill>
              <a:schemeClr val="bg1"/>
            </a:solidFill>
            <a:ln w="76200">
              <a:solidFill>
                <a:srgbClr val="7189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75B50FC0-5DC5-60AD-E71B-1BD5B735077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8151" y="676831"/>
              <a:ext cx="501117" cy="501117"/>
            </a:xfrm>
            <a:prstGeom prst="rect">
              <a:avLst/>
            </a:prstGeom>
          </p:spPr>
        </p:pic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C90BD0AE-73BB-FD80-2BDF-940DF2F52A01}"/>
              </a:ext>
            </a:extLst>
          </p:cNvPr>
          <p:cNvGrpSpPr/>
          <p:nvPr/>
        </p:nvGrpSpPr>
        <p:grpSpPr>
          <a:xfrm>
            <a:off x="1915782" y="2008026"/>
            <a:ext cx="720000" cy="720000"/>
            <a:chOff x="449943" y="580571"/>
            <a:chExt cx="720000" cy="720000"/>
          </a:xfrm>
        </p:grpSpPr>
        <p:sp>
          <p:nvSpPr>
            <p:cNvPr id="76" name="Rectangle: Rounded Corners 75">
              <a:extLst>
                <a:ext uri="{FF2B5EF4-FFF2-40B4-BE49-F238E27FC236}">
                  <a16:creationId xmlns:a16="http://schemas.microsoft.com/office/drawing/2014/main" id="{4D30655E-4C92-FBF5-F7E4-828535122475}"/>
                </a:ext>
              </a:extLst>
            </p:cNvPr>
            <p:cNvSpPr/>
            <p:nvPr/>
          </p:nvSpPr>
          <p:spPr>
            <a:xfrm>
              <a:off x="449943" y="580571"/>
              <a:ext cx="720000" cy="720000"/>
            </a:xfrm>
            <a:prstGeom prst="roundRect">
              <a:avLst/>
            </a:prstGeom>
            <a:solidFill>
              <a:schemeClr val="bg1"/>
            </a:solidFill>
            <a:ln w="76200">
              <a:solidFill>
                <a:srgbClr val="7189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4727599E-7E9E-A8A4-2172-FF6991C19CA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73266" y="697656"/>
              <a:ext cx="501117" cy="501117"/>
            </a:xfrm>
            <a:prstGeom prst="rect">
              <a:avLst/>
            </a:prstGeom>
          </p:spPr>
        </p:pic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82AF307B-2742-ECCD-D36C-646D67F58555}"/>
              </a:ext>
            </a:extLst>
          </p:cNvPr>
          <p:cNvGrpSpPr/>
          <p:nvPr/>
        </p:nvGrpSpPr>
        <p:grpSpPr>
          <a:xfrm>
            <a:off x="2793759" y="2015669"/>
            <a:ext cx="720000" cy="720000"/>
            <a:chOff x="449943" y="580571"/>
            <a:chExt cx="720000" cy="720000"/>
          </a:xfrm>
        </p:grpSpPr>
        <p:sp>
          <p:nvSpPr>
            <p:cNvPr id="79" name="Rectangle: Rounded Corners 78">
              <a:extLst>
                <a:ext uri="{FF2B5EF4-FFF2-40B4-BE49-F238E27FC236}">
                  <a16:creationId xmlns:a16="http://schemas.microsoft.com/office/drawing/2014/main" id="{155465AA-8492-94B7-B2F8-0ADC3643087B}"/>
                </a:ext>
              </a:extLst>
            </p:cNvPr>
            <p:cNvSpPr/>
            <p:nvPr/>
          </p:nvSpPr>
          <p:spPr>
            <a:xfrm>
              <a:off x="449943" y="580571"/>
              <a:ext cx="720000" cy="720000"/>
            </a:xfrm>
            <a:prstGeom prst="roundRect">
              <a:avLst/>
            </a:prstGeom>
            <a:solidFill>
              <a:schemeClr val="bg1"/>
            </a:solidFill>
            <a:ln w="76200">
              <a:solidFill>
                <a:srgbClr val="7189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0AB1566E-1E4D-AFF0-9AC7-6AECA219F05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54181" y="690012"/>
              <a:ext cx="501117" cy="501117"/>
            </a:xfrm>
            <a:prstGeom prst="rect">
              <a:avLst/>
            </a:prstGeom>
          </p:spPr>
        </p:pic>
      </p:grp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4444D587-7F8E-EE61-ECD7-9D158AB9431A}"/>
              </a:ext>
            </a:extLst>
          </p:cNvPr>
          <p:cNvSpPr>
            <a:spLocks noChangeAspect="1"/>
          </p:cNvSpPr>
          <p:nvPr/>
        </p:nvSpPr>
        <p:spPr>
          <a:xfrm>
            <a:off x="4871647" y="1181337"/>
            <a:ext cx="6300000" cy="3065703"/>
          </a:xfrm>
          <a:prstGeom prst="roundRect">
            <a:avLst>
              <a:gd name="adj" fmla="val 1552"/>
            </a:avLst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IN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F66EFB5A-0094-3AD8-CA63-9469C6CF71B7}"/>
              </a:ext>
            </a:extLst>
          </p:cNvPr>
          <p:cNvSpPr>
            <a:spLocks noChangeAspect="1"/>
          </p:cNvSpPr>
          <p:nvPr/>
        </p:nvSpPr>
        <p:spPr>
          <a:xfrm>
            <a:off x="5571635" y="1776263"/>
            <a:ext cx="6300000" cy="3065703"/>
          </a:xfrm>
          <a:prstGeom prst="roundRect">
            <a:avLst>
              <a:gd name="adj" fmla="val 1552"/>
            </a:avLst>
          </a:pr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IN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5A17B9A4-BB3A-7407-AE30-69024004B417}"/>
              </a:ext>
            </a:extLst>
          </p:cNvPr>
          <p:cNvSpPr>
            <a:spLocks noChangeAspect="1"/>
          </p:cNvSpPr>
          <p:nvPr/>
        </p:nvSpPr>
        <p:spPr>
          <a:xfrm>
            <a:off x="5279404" y="2528489"/>
            <a:ext cx="1296000" cy="2880000"/>
          </a:xfrm>
          <a:prstGeom prst="roundRect">
            <a:avLst>
              <a:gd name="adj" fmla="val 9604"/>
            </a:avLst>
          </a:prstGeom>
          <a:blipFill dpi="0"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IN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7644809-0056-8C16-86A2-99538D7BB916}"/>
              </a:ext>
            </a:extLst>
          </p:cNvPr>
          <p:cNvSpPr>
            <a:spLocks noChangeAspect="1"/>
          </p:cNvSpPr>
          <p:nvPr/>
        </p:nvSpPr>
        <p:spPr>
          <a:xfrm>
            <a:off x="5850664" y="2919340"/>
            <a:ext cx="1296000" cy="2880000"/>
          </a:xfrm>
          <a:prstGeom prst="roundRect">
            <a:avLst>
              <a:gd name="adj" fmla="val 9604"/>
            </a:avLst>
          </a:prstGeom>
          <a:blipFill dpi="0"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IN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EF1A199-630A-9817-19BF-222AD63A931F}"/>
              </a:ext>
            </a:extLst>
          </p:cNvPr>
          <p:cNvGrpSpPr/>
          <p:nvPr/>
        </p:nvGrpSpPr>
        <p:grpSpPr>
          <a:xfrm>
            <a:off x="2342092" y="5439139"/>
            <a:ext cx="2383000" cy="450337"/>
            <a:chOff x="868014" y="3745768"/>
            <a:chExt cx="2383000" cy="450337"/>
          </a:xfrm>
        </p:grpSpPr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1ACB4225-191C-E48B-C8FE-277D4D7BC38E}"/>
                </a:ext>
              </a:extLst>
            </p:cNvPr>
            <p:cNvSpPr/>
            <p:nvPr/>
          </p:nvSpPr>
          <p:spPr>
            <a:xfrm>
              <a:off x="1423748" y="3745768"/>
              <a:ext cx="1341377" cy="396171"/>
            </a:xfrm>
            <a:prstGeom prst="roundRect">
              <a:avLst/>
            </a:prstGeom>
            <a:solidFill>
              <a:srgbClr val="5B76FF"/>
            </a:solidFill>
            <a:ln>
              <a:solidFill>
                <a:srgbClr val="5B76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400"/>
            </a:p>
          </p:txBody>
        </p:sp>
        <p:sp>
          <p:nvSpPr>
            <p:cNvPr id="18" name="Subtitle 2">
              <a:extLst>
                <a:ext uri="{FF2B5EF4-FFF2-40B4-BE49-F238E27FC236}">
                  <a16:creationId xmlns:a16="http://schemas.microsoft.com/office/drawing/2014/main" id="{B6D75029-C22C-F1F4-CBDA-A193A73BBBEA}"/>
                </a:ext>
              </a:extLst>
            </p:cNvPr>
            <p:cNvSpPr txBox="1">
              <a:spLocks/>
            </p:cNvSpPr>
            <p:nvPr/>
          </p:nvSpPr>
          <p:spPr>
            <a:xfrm>
              <a:off x="868014" y="3820147"/>
              <a:ext cx="2383000" cy="375958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solidFill>
                    <a:schemeClr val="bg1">
                      <a:lumMod val="95000"/>
                    </a:schemeClr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WEB APP</a:t>
              </a:r>
              <a:endParaRPr lang="en-IN" sz="1800" b="1" dirty="0">
                <a:solidFill>
                  <a:schemeClr val="bg1">
                    <a:lumMod val="9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D32CA85-ED4E-6DE9-D4AD-861406B0B7ED}"/>
              </a:ext>
            </a:extLst>
          </p:cNvPr>
          <p:cNvGrpSpPr/>
          <p:nvPr/>
        </p:nvGrpSpPr>
        <p:grpSpPr>
          <a:xfrm>
            <a:off x="1036559" y="1126950"/>
            <a:ext cx="720000" cy="720000"/>
            <a:chOff x="449943" y="580571"/>
            <a:chExt cx="720000" cy="720000"/>
          </a:xfrm>
          <a:solidFill>
            <a:schemeClr val="bg1"/>
          </a:solidFill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BCAD3412-03ED-F1CD-08D7-3DD8B694036E}"/>
                </a:ext>
              </a:extLst>
            </p:cNvPr>
            <p:cNvSpPr/>
            <p:nvPr/>
          </p:nvSpPr>
          <p:spPr>
            <a:xfrm>
              <a:off x="449943" y="580571"/>
              <a:ext cx="720000" cy="720000"/>
            </a:xfrm>
            <a:prstGeom prst="roundRect">
              <a:avLst/>
            </a:prstGeom>
            <a:grpFill/>
            <a:ln w="76200">
              <a:solidFill>
                <a:srgbClr val="7189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pic>
          <p:nvPicPr>
            <p:cNvPr id="21" name="Picture 14">
              <a:extLst>
                <a:ext uri="{FF2B5EF4-FFF2-40B4-BE49-F238E27FC236}">
                  <a16:creationId xmlns:a16="http://schemas.microsoft.com/office/drawing/2014/main" id="{5654F530-C538-B3BD-DDD2-5B2FBE7248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/>
          </p:blipFill>
          <p:spPr>
            <a:xfrm>
              <a:off x="567005" y="690012"/>
              <a:ext cx="501117" cy="501117"/>
            </a:xfrm>
            <a:prstGeom prst="rect">
              <a:avLst/>
            </a:prstGeom>
            <a:grpFill/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4539290-9F37-E95D-58C5-B1DBEEFEAC91}"/>
              </a:ext>
            </a:extLst>
          </p:cNvPr>
          <p:cNvGrpSpPr/>
          <p:nvPr/>
        </p:nvGrpSpPr>
        <p:grpSpPr>
          <a:xfrm>
            <a:off x="1925175" y="1126950"/>
            <a:ext cx="720000" cy="720000"/>
            <a:chOff x="449943" y="580571"/>
            <a:chExt cx="720000" cy="720000"/>
          </a:xfrm>
          <a:solidFill>
            <a:schemeClr val="bg1"/>
          </a:solidFill>
        </p:grpSpPr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8CE60BDE-51D5-DA1F-F9A1-B29572A24ED8}"/>
                </a:ext>
              </a:extLst>
            </p:cNvPr>
            <p:cNvSpPr/>
            <p:nvPr/>
          </p:nvSpPr>
          <p:spPr>
            <a:xfrm>
              <a:off x="449943" y="580571"/>
              <a:ext cx="720000" cy="720000"/>
            </a:xfrm>
            <a:prstGeom prst="roundRect">
              <a:avLst/>
            </a:prstGeom>
            <a:grpFill/>
            <a:ln w="76200">
              <a:solidFill>
                <a:srgbClr val="7189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0EF969FA-972F-EB5B-0E13-D4DFE224EA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54181" y="790211"/>
              <a:ext cx="501117" cy="300719"/>
            </a:xfrm>
            <a:prstGeom prst="rect">
              <a:avLst/>
            </a:prstGeom>
            <a:grpFill/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F985C20-5515-8B0D-2735-D6005B2BDAED}"/>
              </a:ext>
            </a:extLst>
          </p:cNvPr>
          <p:cNvGrpSpPr/>
          <p:nvPr/>
        </p:nvGrpSpPr>
        <p:grpSpPr>
          <a:xfrm>
            <a:off x="2793759" y="1126950"/>
            <a:ext cx="720000" cy="720000"/>
            <a:chOff x="449943" y="580571"/>
            <a:chExt cx="720000" cy="720000"/>
          </a:xfrm>
          <a:solidFill>
            <a:schemeClr val="bg1"/>
          </a:solidFill>
        </p:grpSpPr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FB7F77A6-2CAC-0349-0E33-AEEA26CE4A41}"/>
                </a:ext>
              </a:extLst>
            </p:cNvPr>
            <p:cNvSpPr/>
            <p:nvPr/>
          </p:nvSpPr>
          <p:spPr>
            <a:xfrm>
              <a:off x="449943" y="580571"/>
              <a:ext cx="720000" cy="720000"/>
            </a:xfrm>
            <a:prstGeom prst="roundRect">
              <a:avLst/>
            </a:prstGeom>
            <a:grpFill/>
            <a:ln w="76200">
              <a:solidFill>
                <a:srgbClr val="7189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97CEA40F-C15B-9D7C-E1BA-561A311BCAB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59291" y="716571"/>
              <a:ext cx="496007" cy="496007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24820787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B6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ubtitle 2">
            <a:extLst>
              <a:ext uri="{FF2B5EF4-FFF2-40B4-BE49-F238E27FC236}">
                <a16:creationId xmlns:a16="http://schemas.microsoft.com/office/drawing/2014/main" id="{9D226F7A-01BA-DF60-E8D9-6302175439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10551" y="3110278"/>
            <a:ext cx="3195073" cy="1026048"/>
          </a:xfrm>
        </p:spPr>
        <p:txBody>
          <a:bodyPr>
            <a:normAutofit fontScale="92500" lnSpcReduction="20000"/>
          </a:bodyPr>
          <a:lstStyle/>
          <a:p>
            <a:r>
              <a:rPr lang="en-US" sz="80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voice</a:t>
            </a:r>
            <a:endParaRPr lang="en-IN" sz="8000" b="1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0785389-8D08-9FC5-36D5-EF6EC3E03341}"/>
              </a:ext>
            </a:extLst>
          </p:cNvPr>
          <p:cNvSpPr>
            <a:spLocks noChangeAspect="1"/>
          </p:cNvSpPr>
          <p:nvPr/>
        </p:nvSpPr>
        <p:spPr>
          <a:xfrm rot="19876365">
            <a:off x="7433370" y="1989000"/>
            <a:ext cx="1296000" cy="2880000"/>
          </a:xfrm>
          <a:prstGeom prst="roundRect">
            <a:avLst>
              <a:gd name="adj" fmla="val 9604"/>
            </a:avLst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IN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F04FE8C-CB76-9056-43FE-F506BFF94EA7}"/>
              </a:ext>
            </a:extLst>
          </p:cNvPr>
          <p:cNvSpPr>
            <a:spLocks noChangeAspect="1"/>
          </p:cNvSpPr>
          <p:nvPr/>
        </p:nvSpPr>
        <p:spPr>
          <a:xfrm rot="19876365">
            <a:off x="5984478" y="-655364"/>
            <a:ext cx="1296000" cy="2880000"/>
          </a:xfrm>
          <a:prstGeom prst="roundRect">
            <a:avLst>
              <a:gd name="adj" fmla="val 9604"/>
            </a:avLst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IN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E92B10C-F1A2-761B-6AA3-0D1CCD6F0FC2}"/>
              </a:ext>
            </a:extLst>
          </p:cNvPr>
          <p:cNvSpPr>
            <a:spLocks noChangeAspect="1"/>
          </p:cNvSpPr>
          <p:nvPr/>
        </p:nvSpPr>
        <p:spPr>
          <a:xfrm rot="19876365">
            <a:off x="9026147" y="1642729"/>
            <a:ext cx="1296000" cy="2880000"/>
          </a:xfrm>
          <a:prstGeom prst="roundRect">
            <a:avLst>
              <a:gd name="adj" fmla="val 9604"/>
            </a:avLst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IN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D148E97-C2D3-44BA-5978-96CE5FAA978C}"/>
              </a:ext>
            </a:extLst>
          </p:cNvPr>
          <p:cNvSpPr>
            <a:spLocks noChangeAspect="1"/>
          </p:cNvSpPr>
          <p:nvPr/>
        </p:nvSpPr>
        <p:spPr>
          <a:xfrm rot="19876365">
            <a:off x="7555096" y="-1001634"/>
            <a:ext cx="1296000" cy="2880000"/>
          </a:xfrm>
          <a:prstGeom prst="roundRect">
            <a:avLst>
              <a:gd name="adj" fmla="val 9604"/>
            </a:avLst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IN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6351A2B-C99A-B4B4-0DCE-04926F5B5F99}"/>
              </a:ext>
            </a:extLst>
          </p:cNvPr>
          <p:cNvSpPr>
            <a:spLocks noChangeAspect="1"/>
          </p:cNvSpPr>
          <p:nvPr/>
        </p:nvSpPr>
        <p:spPr>
          <a:xfrm rot="19876365">
            <a:off x="9621636" y="-425997"/>
            <a:ext cx="1296000" cy="2880000"/>
          </a:xfrm>
          <a:prstGeom prst="roundRect">
            <a:avLst>
              <a:gd name="adj" fmla="val 9604"/>
            </a:avLst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IN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20CEEDE-D1FF-DEA4-C489-F4FA17DBB30F}"/>
              </a:ext>
            </a:extLst>
          </p:cNvPr>
          <p:cNvSpPr>
            <a:spLocks noChangeAspect="1"/>
          </p:cNvSpPr>
          <p:nvPr/>
        </p:nvSpPr>
        <p:spPr>
          <a:xfrm rot="19876365">
            <a:off x="8895659" y="4629669"/>
            <a:ext cx="1296000" cy="2880000"/>
          </a:xfrm>
          <a:prstGeom prst="roundRect">
            <a:avLst>
              <a:gd name="adj" fmla="val 9604"/>
            </a:avLst>
          </a:pr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IN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F448D41-E51D-11BA-CCD8-ECB479A0308A}"/>
              </a:ext>
            </a:extLst>
          </p:cNvPr>
          <p:cNvSpPr>
            <a:spLocks noChangeAspect="1"/>
          </p:cNvSpPr>
          <p:nvPr/>
        </p:nvSpPr>
        <p:spPr>
          <a:xfrm rot="19876365">
            <a:off x="11127965" y="2196085"/>
            <a:ext cx="1296000" cy="2880000"/>
          </a:xfrm>
          <a:prstGeom prst="roundRect">
            <a:avLst>
              <a:gd name="adj" fmla="val 9604"/>
            </a:avLst>
          </a:prstGeom>
          <a:blipFill dpi="0"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IN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5273CE1-06B4-4825-B505-892E1367F869}"/>
              </a:ext>
            </a:extLst>
          </p:cNvPr>
          <p:cNvSpPr>
            <a:spLocks noChangeAspect="1"/>
          </p:cNvSpPr>
          <p:nvPr/>
        </p:nvSpPr>
        <p:spPr>
          <a:xfrm rot="19876365">
            <a:off x="10497781" y="4270543"/>
            <a:ext cx="1296000" cy="2880000"/>
          </a:xfrm>
          <a:prstGeom prst="roundRect">
            <a:avLst>
              <a:gd name="adj" fmla="val 9604"/>
            </a:avLst>
          </a:prstGeom>
          <a:blipFill dpi="0"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IN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C3084F10-03B9-F706-BCD8-9FEC94CFFC55}"/>
              </a:ext>
            </a:extLst>
          </p:cNvPr>
          <p:cNvSpPr>
            <a:spLocks noChangeAspect="1"/>
          </p:cNvSpPr>
          <p:nvPr/>
        </p:nvSpPr>
        <p:spPr>
          <a:xfrm rot="19876365">
            <a:off x="4244681" y="-450346"/>
            <a:ext cx="1296000" cy="2880000"/>
          </a:xfrm>
          <a:prstGeom prst="roundRect">
            <a:avLst>
              <a:gd name="adj" fmla="val 9604"/>
            </a:avLst>
          </a:prstGeom>
          <a:blipFill dpi="0"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IN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AF60956C-3199-8E12-D2C4-5B31664A4C9E}"/>
              </a:ext>
            </a:extLst>
          </p:cNvPr>
          <p:cNvSpPr>
            <a:spLocks noChangeAspect="1"/>
          </p:cNvSpPr>
          <p:nvPr/>
        </p:nvSpPr>
        <p:spPr>
          <a:xfrm rot="19876365">
            <a:off x="5715732" y="2190326"/>
            <a:ext cx="1296000" cy="2880000"/>
          </a:xfrm>
          <a:prstGeom prst="roundRect">
            <a:avLst>
              <a:gd name="adj" fmla="val 9604"/>
            </a:avLst>
          </a:prstGeom>
          <a:blipFill dpi="0"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IN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FCFA1C0-84AF-6E27-FA17-55E749E1B757}"/>
              </a:ext>
            </a:extLst>
          </p:cNvPr>
          <p:cNvSpPr>
            <a:spLocks noChangeAspect="1"/>
          </p:cNvSpPr>
          <p:nvPr/>
        </p:nvSpPr>
        <p:spPr>
          <a:xfrm rot="19876365">
            <a:off x="7187367" y="4830995"/>
            <a:ext cx="1296000" cy="2880000"/>
          </a:xfrm>
          <a:prstGeom prst="roundRect">
            <a:avLst>
              <a:gd name="adj" fmla="val 9604"/>
            </a:avLst>
          </a:prstGeom>
          <a:blipFill dpi="0"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IN" dirty="0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E630D1B0-2527-9BA3-EE22-0CC970F5D637}"/>
              </a:ext>
            </a:extLst>
          </p:cNvPr>
          <p:cNvSpPr>
            <a:spLocks noChangeAspect="1"/>
          </p:cNvSpPr>
          <p:nvPr/>
        </p:nvSpPr>
        <p:spPr>
          <a:xfrm rot="19876365">
            <a:off x="11303955" y="-561863"/>
            <a:ext cx="1296000" cy="2880000"/>
          </a:xfrm>
          <a:prstGeom prst="roundRect">
            <a:avLst>
              <a:gd name="adj" fmla="val 9604"/>
            </a:avLst>
          </a:prstGeom>
          <a:blipFill dpi="0"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IN" dirty="0"/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90C0592D-23C6-295E-6251-1759892B32E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868" y="2869774"/>
            <a:ext cx="1178629" cy="1178629"/>
          </a:xfrm>
          <a:prstGeom prst="rect">
            <a:avLst/>
          </a:prstGeom>
        </p:spPr>
      </p:pic>
      <p:grpSp>
        <p:nvGrpSpPr>
          <p:cNvPr id="62" name="Group 61">
            <a:extLst>
              <a:ext uri="{FF2B5EF4-FFF2-40B4-BE49-F238E27FC236}">
                <a16:creationId xmlns:a16="http://schemas.microsoft.com/office/drawing/2014/main" id="{AAFA0BAA-36AA-26D9-3736-46D4C3DA1C38}"/>
              </a:ext>
            </a:extLst>
          </p:cNvPr>
          <p:cNvGrpSpPr/>
          <p:nvPr/>
        </p:nvGrpSpPr>
        <p:grpSpPr>
          <a:xfrm>
            <a:off x="670046" y="5242760"/>
            <a:ext cx="2383000" cy="437292"/>
            <a:chOff x="1065013" y="3740155"/>
            <a:chExt cx="2383000" cy="437292"/>
          </a:xfrm>
        </p:grpSpPr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9903AE04-FB7B-3326-9CCC-69857DF1299D}"/>
                </a:ext>
              </a:extLst>
            </p:cNvPr>
            <p:cNvSpPr/>
            <p:nvPr/>
          </p:nvSpPr>
          <p:spPr>
            <a:xfrm>
              <a:off x="1388826" y="3740155"/>
              <a:ext cx="1735374" cy="396171"/>
            </a:xfrm>
            <a:prstGeom prst="roundRect">
              <a:avLst/>
            </a:prstGeom>
            <a:solidFill>
              <a:srgbClr val="5B76FF"/>
            </a:solidFill>
            <a:ln>
              <a:solidFill>
                <a:srgbClr val="5B76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3" name="Subtitle 2">
              <a:extLst>
                <a:ext uri="{FF2B5EF4-FFF2-40B4-BE49-F238E27FC236}">
                  <a16:creationId xmlns:a16="http://schemas.microsoft.com/office/drawing/2014/main" id="{5104A1DB-0C23-D4AC-24BF-5BE27B1A09D9}"/>
                </a:ext>
              </a:extLst>
            </p:cNvPr>
            <p:cNvSpPr txBox="1">
              <a:spLocks/>
            </p:cNvSpPr>
            <p:nvPr/>
          </p:nvSpPr>
          <p:spPr>
            <a:xfrm>
              <a:off x="1065013" y="3801489"/>
              <a:ext cx="2383000" cy="375958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MOBILE APP</a:t>
              </a:r>
              <a:endParaRPr lang="en-IN" sz="18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</p:grpSp>
      <p:sp>
        <p:nvSpPr>
          <p:cNvPr id="55" name="Subtitle 2">
            <a:extLst>
              <a:ext uri="{FF2B5EF4-FFF2-40B4-BE49-F238E27FC236}">
                <a16:creationId xmlns:a16="http://schemas.microsoft.com/office/drawing/2014/main" id="{33EEB8F8-8526-C0F7-83DA-71ABEFE9FF69}"/>
              </a:ext>
            </a:extLst>
          </p:cNvPr>
          <p:cNvSpPr txBox="1">
            <a:spLocks/>
          </p:cNvSpPr>
          <p:nvPr/>
        </p:nvSpPr>
        <p:spPr>
          <a:xfrm>
            <a:off x="563143" y="2530887"/>
            <a:ext cx="3195073" cy="5637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rgbClr val="E4E4E4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Light Theme</a:t>
            </a:r>
            <a:endParaRPr lang="en-IN" sz="2800" dirty="0">
              <a:solidFill>
                <a:srgbClr val="E4E4E4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59" name="Subtitle 2">
            <a:extLst>
              <a:ext uri="{FF2B5EF4-FFF2-40B4-BE49-F238E27FC236}">
                <a16:creationId xmlns:a16="http://schemas.microsoft.com/office/drawing/2014/main" id="{96F13A26-714D-2EEE-C683-776C66B94E27}"/>
              </a:ext>
            </a:extLst>
          </p:cNvPr>
          <p:cNvSpPr txBox="1">
            <a:spLocks/>
          </p:cNvSpPr>
          <p:nvPr/>
        </p:nvSpPr>
        <p:spPr>
          <a:xfrm>
            <a:off x="979471" y="3964022"/>
            <a:ext cx="3887238" cy="1418509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800" dirty="0">
                <a:solidFill>
                  <a:srgbClr val="E4E4E4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Voice is an AI-powered app to report and track campus issues easily. Raise concerns, stay updated, and help improve your campus — fast.</a:t>
            </a:r>
            <a:endParaRPr lang="en-IN" sz="2800" dirty="0">
              <a:solidFill>
                <a:srgbClr val="E4E4E4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C1861280-93B5-F4C8-FB43-6B9ADE878431}"/>
              </a:ext>
            </a:extLst>
          </p:cNvPr>
          <p:cNvGrpSpPr/>
          <p:nvPr/>
        </p:nvGrpSpPr>
        <p:grpSpPr>
          <a:xfrm>
            <a:off x="1098099" y="1623569"/>
            <a:ext cx="720000" cy="720000"/>
            <a:chOff x="449943" y="580571"/>
            <a:chExt cx="720000" cy="720000"/>
          </a:xfrm>
        </p:grpSpPr>
        <p:sp>
          <p:nvSpPr>
            <p:cNvPr id="71" name="Rectangle: Rounded Corners 70">
              <a:extLst>
                <a:ext uri="{FF2B5EF4-FFF2-40B4-BE49-F238E27FC236}">
                  <a16:creationId xmlns:a16="http://schemas.microsoft.com/office/drawing/2014/main" id="{A4D38BE6-07D7-351F-2594-313B0C0EFFAC}"/>
                </a:ext>
              </a:extLst>
            </p:cNvPr>
            <p:cNvSpPr/>
            <p:nvPr/>
          </p:nvSpPr>
          <p:spPr>
            <a:xfrm>
              <a:off x="449943" y="580571"/>
              <a:ext cx="720000" cy="720000"/>
            </a:xfrm>
            <a:prstGeom prst="roundRect">
              <a:avLst/>
            </a:prstGeom>
            <a:solidFill>
              <a:schemeClr val="bg1"/>
            </a:solidFill>
            <a:ln w="76200">
              <a:solidFill>
                <a:srgbClr val="7189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0CC812FF-CBCA-2E91-5E68-6D9A73A00BA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8151" y="676831"/>
              <a:ext cx="501117" cy="501117"/>
            </a:xfrm>
            <a:prstGeom prst="rect">
              <a:avLst/>
            </a:prstGeom>
          </p:spPr>
        </p:pic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791F0D31-AAE0-C946-1936-1A2BC9AA299B}"/>
              </a:ext>
            </a:extLst>
          </p:cNvPr>
          <p:cNvGrpSpPr/>
          <p:nvPr/>
        </p:nvGrpSpPr>
        <p:grpSpPr>
          <a:xfrm>
            <a:off x="1977322" y="1624329"/>
            <a:ext cx="720000" cy="720000"/>
            <a:chOff x="449943" y="580571"/>
            <a:chExt cx="720000" cy="720000"/>
          </a:xfrm>
        </p:grpSpPr>
        <p:sp>
          <p:nvSpPr>
            <p:cNvPr id="76" name="Rectangle: Rounded Corners 75">
              <a:extLst>
                <a:ext uri="{FF2B5EF4-FFF2-40B4-BE49-F238E27FC236}">
                  <a16:creationId xmlns:a16="http://schemas.microsoft.com/office/drawing/2014/main" id="{10773C41-8D6A-38FA-D7E7-7D12B2650153}"/>
                </a:ext>
              </a:extLst>
            </p:cNvPr>
            <p:cNvSpPr/>
            <p:nvPr/>
          </p:nvSpPr>
          <p:spPr>
            <a:xfrm>
              <a:off x="449943" y="580571"/>
              <a:ext cx="720000" cy="720000"/>
            </a:xfrm>
            <a:prstGeom prst="roundRect">
              <a:avLst/>
            </a:prstGeom>
            <a:solidFill>
              <a:schemeClr val="bg1"/>
            </a:solidFill>
            <a:ln w="76200">
              <a:solidFill>
                <a:srgbClr val="7189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FC35ABBF-8657-96C3-9769-41EF65068F11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73266" y="697656"/>
              <a:ext cx="501117" cy="501117"/>
            </a:xfrm>
            <a:prstGeom prst="rect">
              <a:avLst/>
            </a:prstGeom>
          </p:spPr>
        </p:pic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8DC1CB3A-7D2F-4561-F31A-D87273A821D2}"/>
              </a:ext>
            </a:extLst>
          </p:cNvPr>
          <p:cNvGrpSpPr/>
          <p:nvPr/>
        </p:nvGrpSpPr>
        <p:grpSpPr>
          <a:xfrm>
            <a:off x="2855299" y="1631972"/>
            <a:ext cx="720000" cy="720000"/>
            <a:chOff x="449943" y="580571"/>
            <a:chExt cx="720000" cy="720000"/>
          </a:xfrm>
        </p:grpSpPr>
        <p:sp>
          <p:nvSpPr>
            <p:cNvPr id="79" name="Rectangle: Rounded Corners 78">
              <a:extLst>
                <a:ext uri="{FF2B5EF4-FFF2-40B4-BE49-F238E27FC236}">
                  <a16:creationId xmlns:a16="http://schemas.microsoft.com/office/drawing/2014/main" id="{EE5F2036-76BE-09B2-87BF-44E5932CED63}"/>
                </a:ext>
              </a:extLst>
            </p:cNvPr>
            <p:cNvSpPr/>
            <p:nvPr/>
          </p:nvSpPr>
          <p:spPr>
            <a:xfrm>
              <a:off x="449943" y="580571"/>
              <a:ext cx="720000" cy="720000"/>
            </a:xfrm>
            <a:prstGeom prst="roundRect">
              <a:avLst/>
            </a:prstGeom>
            <a:solidFill>
              <a:schemeClr val="bg1"/>
            </a:solidFill>
            <a:ln w="76200">
              <a:solidFill>
                <a:srgbClr val="7189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65EFA0A4-AE56-8786-0343-5789772AFBC4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54181" y="690012"/>
              <a:ext cx="501117" cy="50111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230353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B6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ubtitle 2">
            <a:extLst>
              <a:ext uri="{FF2B5EF4-FFF2-40B4-BE49-F238E27FC236}">
                <a16:creationId xmlns:a16="http://schemas.microsoft.com/office/drawing/2014/main" id="{9D226F7A-01BA-DF60-E8D9-6302175439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10553" y="3110279"/>
            <a:ext cx="3195073" cy="1026048"/>
          </a:xfrm>
        </p:spPr>
        <p:txBody>
          <a:bodyPr>
            <a:normAutofit fontScale="92500" lnSpcReduction="20000"/>
          </a:bodyPr>
          <a:lstStyle/>
          <a:p>
            <a:r>
              <a:rPr lang="en-US" sz="8000" b="1" dirty="0">
                <a:latin typeface="Poppins" panose="00000500000000000000" pitchFamily="2" charset="0"/>
                <a:cs typeface="Poppins" panose="00000500000000000000" pitchFamily="2" charset="0"/>
              </a:rPr>
              <a:t>voice</a:t>
            </a:r>
            <a:endParaRPr lang="en-IN" sz="8000" b="1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0785389-8D08-9FC5-36D5-EF6EC3E03341}"/>
              </a:ext>
            </a:extLst>
          </p:cNvPr>
          <p:cNvSpPr>
            <a:spLocks noChangeAspect="1"/>
          </p:cNvSpPr>
          <p:nvPr/>
        </p:nvSpPr>
        <p:spPr>
          <a:xfrm rot="19876365">
            <a:off x="7433371" y="1989000"/>
            <a:ext cx="1296000" cy="2880000"/>
          </a:xfrm>
          <a:prstGeom prst="roundRect">
            <a:avLst>
              <a:gd name="adj" fmla="val 9604"/>
            </a:avLst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IN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F04FE8C-CB76-9056-43FE-F506BFF94EA7}"/>
              </a:ext>
            </a:extLst>
          </p:cNvPr>
          <p:cNvSpPr>
            <a:spLocks noChangeAspect="1"/>
          </p:cNvSpPr>
          <p:nvPr/>
        </p:nvSpPr>
        <p:spPr>
          <a:xfrm rot="19876365">
            <a:off x="5984479" y="-655364"/>
            <a:ext cx="1296000" cy="2880000"/>
          </a:xfrm>
          <a:prstGeom prst="roundRect">
            <a:avLst>
              <a:gd name="adj" fmla="val 9604"/>
            </a:avLst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IN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E92B10C-F1A2-761B-6AA3-0D1CCD6F0FC2}"/>
              </a:ext>
            </a:extLst>
          </p:cNvPr>
          <p:cNvSpPr>
            <a:spLocks noChangeAspect="1"/>
          </p:cNvSpPr>
          <p:nvPr/>
        </p:nvSpPr>
        <p:spPr>
          <a:xfrm rot="19876365">
            <a:off x="9026147" y="1642729"/>
            <a:ext cx="1296000" cy="2880000"/>
          </a:xfrm>
          <a:prstGeom prst="roundRect">
            <a:avLst>
              <a:gd name="adj" fmla="val 9604"/>
            </a:avLst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IN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D148E97-C2D3-44BA-5978-96CE5FAA978C}"/>
              </a:ext>
            </a:extLst>
          </p:cNvPr>
          <p:cNvSpPr>
            <a:spLocks noChangeAspect="1"/>
          </p:cNvSpPr>
          <p:nvPr/>
        </p:nvSpPr>
        <p:spPr>
          <a:xfrm rot="19876365">
            <a:off x="7555096" y="-1001635"/>
            <a:ext cx="1296000" cy="2880000"/>
          </a:xfrm>
          <a:prstGeom prst="roundRect">
            <a:avLst>
              <a:gd name="adj" fmla="val 9604"/>
            </a:avLst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IN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6351A2B-C99A-B4B4-0DCE-04926F5B5F99}"/>
              </a:ext>
            </a:extLst>
          </p:cNvPr>
          <p:cNvSpPr>
            <a:spLocks noChangeAspect="1"/>
          </p:cNvSpPr>
          <p:nvPr/>
        </p:nvSpPr>
        <p:spPr>
          <a:xfrm rot="19876365">
            <a:off x="9621636" y="-425997"/>
            <a:ext cx="1296000" cy="2880000"/>
          </a:xfrm>
          <a:prstGeom prst="roundRect">
            <a:avLst>
              <a:gd name="adj" fmla="val 9604"/>
            </a:avLst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IN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20CEEDE-D1FF-DEA4-C489-F4FA17DBB30F}"/>
              </a:ext>
            </a:extLst>
          </p:cNvPr>
          <p:cNvSpPr>
            <a:spLocks noChangeAspect="1"/>
          </p:cNvSpPr>
          <p:nvPr/>
        </p:nvSpPr>
        <p:spPr>
          <a:xfrm rot="19876365">
            <a:off x="8895659" y="4629669"/>
            <a:ext cx="1296000" cy="2880000"/>
          </a:xfrm>
          <a:prstGeom prst="roundRect">
            <a:avLst>
              <a:gd name="adj" fmla="val 9604"/>
            </a:avLst>
          </a:pr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IN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F448D41-E51D-11BA-CCD8-ECB479A0308A}"/>
              </a:ext>
            </a:extLst>
          </p:cNvPr>
          <p:cNvSpPr>
            <a:spLocks noChangeAspect="1"/>
          </p:cNvSpPr>
          <p:nvPr/>
        </p:nvSpPr>
        <p:spPr>
          <a:xfrm rot="19876365">
            <a:off x="11127965" y="2196085"/>
            <a:ext cx="1296000" cy="2880000"/>
          </a:xfrm>
          <a:prstGeom prst="roundRect">
            <a:avLst>
              <a:gd name="adj" fmla="val 9604"/>
            </a:avLst>
          </a:prstGeom>
          <a:blipFill dpi="0"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IN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5273CE1-06B4-4825-B505-892E1367F869}"/>
              </a:ext>
            </a:extLst>
          </p:cNvPr>
          <p:cNvSpPr>
            <a:spLocks noChangeAspect="1"/>
          </p:cNvSpPr>
          <p:nvPr/>
        </p:nvSpPr>
        <p:spPr>
          <a:xfrm rot="19876365">
            <a:off x="10497781" y="4270543"/>
            <a:ext cx="1296000" cy="2880000"/>
          </a:xfrm>
          <a:prstGeom prst="roundRect">
            <a:avLst>
              <a:gd name="adj" fmla="val 9604"/>
            </a:avLst>
          </a:prstGeom>
          <a:blipFill dpi="0"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IN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C3084F10-03B9-F706-BCD8-9FEC94CFFC55}"/>
              </a:ext>
            </a:extLst>
          </p:cNvPr>
          <p:cNvSpPr>
            <a:spLocks noChangeAspect="1"/>
          </p:cNvSpPr>
          <p:nvPr/>
        </p:nvSpPr>
        <p:spPr>
          <a:xfrm rot="19876365">
            <a:off x="4244681" y="-450347"/>
            <a:ext cx="1296000" cy="2880000"/>
          </a:xfrm>
          <a:prstGeom prst="roundRect">
            <a:avLst>
              <a:gd name="adj" fmla="val 9604"/>
            </a:avLst>
          </a:prstGeom>
          <a:blipFill dpi="0"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IN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AF60956C-3199-8E12-D2C4-5B31664A4C9E}"/>
              </a:ext>
            </a:extLst>
          </p:cNvPr>
          <p:cNvSpPr>
            <a:spLocks noChangeAspect="1"/>
          </p:cNvSpPr>
          <p:nvPr/>
        </p:nvSpPr>
        <p:spPr>
          <a:xfrm rot="19876365">
            <a:off x="5715732" y="2190327"/>
            <a:ext cx="1296000" cy="2880000"/>
          </a:xfrm>
          <a:prstGeom prst="roundRect">
            <a:avLst>
              <a:gd name="adj" fmla="val 9604"/>
            </a:avLst>
          </a:prstGeom>
          <a:blipFill dpi="0"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IN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FCFA1C0-84AF-6E27-FA17-55E749E1B757}"/>
              </a:ext>
            </a:extLst>
          </p:cNvPr>
          <p:cNvSpPr>
            <a:spLocks noChangeAspect="1"/>
          </p:cNvSpPr>
          <p:nvPr/>
        </p:nvSpPr>
        <p:spPr>
          <a:xfrm rot="19876365">
            <a:off x="7187367" y="4830995"/>
            <a:ext cx="1296000" cy="2880000"/>
          </a:xfrm>
          <a:prstGeom prst="roundRect">
            <a:avLst>
              <a:gd name="adj" fmla="val 9604"/>
            </a:avLst>
          </a:prstGeom>
          <a:blipFill dpi="0"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IN" dirty="0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E630D1B0-2527-9BA3-EE22-0CC970F5D637}"/>
              </a:ext>
            </a:extLst>
          </p:cNvPr>
          <p:cNvSpPr>
            <a:spLocks noChangeAspect="1"/>
          </p:cNvSpPr>
          <p:nvPr/>
        </p:nvSpPr>
        <p:spPr>
          <a:xfrm rot="19876365">
            <a:off x="11303955" y="-561863"/>
            <a:ext cx="1296000" cy="2880000"/>
          </a:xfrm>
          <a:prstGeom prst="roundRect">
            <a:avLst>
              <a:gd name="adj" fmla="val 9604"/>
            </a:avLst>
          </a:prstGeom>
          <a:blipFill dpi="0"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IN" dirty="0"/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90C0592D-23C6-295E-6251-1759892B32E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0868" y="2869775"/>
            <a:ext cx="1178629" cy="1178629"/>
          </a:xfrm>
          <a:prstGeom prst="rect">
            <a:avLst/>
          </a:prstGeom>
        </p:spPr>
      </p:pic>
      <p:grpSp>
        <p:nvGrpSpPr>
          <p:cNvPr id="62" name="Group 61">
            <a:extLst>
              <a:ext uri="{FF2B5EF4-FFF2-40B4-BE49-F238E27FC236}">
                <a16:creationId xmlns:a16="http://schemas.microsoft.com/office/drawing/2014/main" id="{AAFA0BAA-36AA-26D9-3736-46D4C3DA1C38}"/>
              </a:ext>
            </a:extLst>
          </p:cNvPr>
          <p:cNvGrpSpPr/>
          <p:nvPr/>
        </p:nvGrpSpPr>
        <p:grpSpPr>
          <a:xfrm>
            <a:off x="670047" y="5242761"/>
            <a:ext cx="2383000" cy="437292"/>
            <a:chOff x="1065013" y="3740155"/>
            <a:chExt cx="2383000" cy="437292"/>
          </a:xfrm>
        </p:grpSpPr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9903AE04-FB7B-3326-9CCC-69857DF1299D}"/>
                </a:ext>
              </a:extLst>
            </p:cNvPr>
            <p:cNvSpPr/>
            <p:nvPr/>
          </p:nvSpPr>
          <p:spPr>
            <a:xfrm>
              <a:off x="1388826" y="3740155"/>
              <a:ext cx="1735374" cy="396171"/>
            </a:xfrm>
            <a:prstGeom prst="roundRect">
              <a:avLst/>
            </a:prstGeom>
            <a:solidFill>
              <a:srgbClr val="5B76FF"/>
            </a:solidFill>
            <a:ln>
              <a:solidFill>
                <a:srgbClr val="5B76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400"/>
            </a:p>
          </p:txBody>
        </p:sp>
        <p:sp>
          <p:nvSpPr>
            <p:cNvPr id="53" name="Subtitle 2">
              <a:extLst>
                <a:ext uri="{FF2B5EF4-FFF2-40B4-BE49-F238E27FC236}">
                  <a16:creationId xmlns:a16="http://schemas.microsoft.com/office/drawing/2014/main" id="{5104A1DB-0C23-D4AC-24BF-5BE27B1A09D9}"/>
                </a:ext>
              </a:extLst>
            </p:cNvPr>
            <p:cNvSpPr txBox="1">
              <a:spLocks/>
            </p:cNvSpPr>
            <p:nvPr/>
          </p:nvSpPr>
          <p:spPr>
            <a:xfrm>
              <a:off x="1065013" y="3801489"/>
              <a:ext cx="2383000" cy="375958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MOBILE APP</a:t>
              </a:r>
              <a:endParaRPr lang="en-IN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</p:grpSp>
      <p:sp>
        <p:nvSpPr>
          <p:cNvPr id="55" name="Subtitle 2">
            <a:extLst>
              <a:ext uri="{FF2B5EF4-FFF2-40B4-BE49-F238E27FC236}">
                <a16:creationId xmlns:a16="http://schemas.microsoft.com/office/drawing/2014/main" id="{33EEB8F8-8526-C0F7-83DA-71ABEFE9FF69}"/>
              </a:ext>
            </a:extLst>
          </p:cNvPr>
          <p:cNvSpPr txBox="1">
            <a:spLocks/>
          </p:cNvSpPr>
          <p:nvPr/>
        </p:nvSpPr>
        <p:spPr>
          <a:xfrm>
            <a:off x="563145" y="2530887"/>
            <a:ext cx="3195073" cy="5637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Dark Theme</a:t>
            </a:r>
            <a:endParaRPr lang="en-IN" sz="2800" dirty="0">
              <a:solidFill>
                <a:schemeClr val="tx1">
                  <a:lumMod val="75000"/>
                  <a:lumOff val="2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59" name="Subtitle 2">
            <a:extLst>
              <a:ext uri="{FF2B5EF4-FFF2-40B4-BE49-F238E27FC236}">
                <a16:creationId xmlns:a16="http://schemas.microsoft.com/office/drawing/2014/main" id="{96F13A26-714D-2EEE-C683-776C66B94E27}"/>
              </a:ext>
            </a:extLst>
          </p:cNvPr>
          <p:cNvSpPr txBox="1">
            <a:spLocks/>
          </p:cNvSpPr>
          <p:nvPr/>
        </p:nvSpPr>
        <p:spPr>
          <a:xfrm>
            <a:off x="979471" y="3964023"/>
            <a:ext cx="3887239" cy="1418509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Voice is an AI-powered app to report and track campus issues easily. Raise concerns, stay updated, and help improve your campus — fast.</a:t>
            </a:r>
            <a:endParaRPr lang="en-IN" sz="2800" dirty="0">
              <a:solidFill>
                <a:schemeClr val="tx1">
                  <a:lumMod val="75000"/>
                  <a:lumOff val="2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135FB19-987B-0784-8379-15503FAD2459}"/>
              </a:ext>
            </a:extLst>
          </p:cNvPr>
          <p:cNvGrpSpPr/>
          <p:nvPr/>
        </p:nvGrpSpPr>
        <p:grpSpPr>
          <a:xfrm>
            <a:off x="1098099" y="1623569"/>
            <a:ext cx="720000" cy="720000"/>
            <a:chOff x="449943" y="580571"/>
            <a:chExt cx="720000" cy="720000"/>
          </a:xfrm>
          <a:solidFill>
            <a:schemeClr val="tx1"/>
          </a:solidFill>
        </p:grpSpPr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141365A5-AAF1-0AD1-1724-43EE351951DD}"/>
                </a:ext>
              </a:extLst>
            </p:cNvPr>
            <p:cNvSpPr/>
            <p:nvPr/>
          </p:nvSpPr>
          <p:spPr>
            <a:xfrm>
              <a:off x="449943" y="580571"/>
              <a:ext cx="720000" cy="720000"/>
            </a:xfrm>
            <a:prstGeom prst="roundRect">
              <a:avLst/>
            </a:prstGeom>
            <a:grpFill/>
            <a:ln w="76200">
              <a:solidFill>
                <a:srgbClr val="7189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C28D9055-8767-ED14-5BBE-1FDE4000849E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8151" y="676831"/>
              <a:ext cx="501117" cy="501117"/>
            </a:xfrm>
            <a:prstGeom prst="rect">
              <a:avLst/>
            </a:prstGeom>
            <a:grpFill/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B1947351-94F3-4E11-36B1-95F07D9746A4}"/>
              </a:ext>
            </a:extLst>
          </p:cNvPr>
          <p:cNvGrpSpPr/>
          <p:nvPr/>
        </p:nvGrpSpPr>
        <p:grpSpPr>
          <a:xfrm>
            <a:off x="1977322" y="1624329"/>
            <a:ext cx="720000" cy="720000"/>
            <a:chOff x="449943" y="580571"/>
            <a:chExt cx="720000" cy="720000"/>
          </a:xfrm>
          <a:solidFill>
            <a:schemeClr val="tx1"/>
          </a:solidFill>
        </p:grpSpPr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7C95964C-66A9-61D4-ADA3-CA63E57FD211}"/>
                </a:ext>
              </a:extLst>
            </p:cNvPr>
            <p:cNvSpPr/>
            <p:nvPr/>
          </p:nvSpPr>
          <p:spPr>
            <a:xfrm>
              <a:off x="449943" y="580571"/>
              <a:ext cx="720000" cy="720000"/>
            </a:xfrm>
            <a:prstGeom prst="roundRect">
              <a:avLst/>
            </a:prstGeom>
            <a:grpFill/>
            <a:ln w="76200">
              <a:solidFill>
                <a:srgbClr val="7189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717C4C03-7085-86A9-FEF2-2450F6ED02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73266" y="697656"/>
              <a:ext cx="501117" cy="501117"/>
            </a:xfrm>
            <a:prstGeom prst="rect">
              <a:avLst/>
            </a:prstGeom>
            <a:grpFill/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73C9153-5BB7-ECD2-277D-147496EB8D82}"/>
              </a:ext>
            </a:extLst>
          </p:cNvPr>
          <p:cNvGrpSpPr/>
          <p:nvPr/>
        </p:nvGrpSpPr>
        <p:grpSpPr>
          <a:xfrm>
            <a:off x="2855299" y="1631972"/>
            <a:ext cx="720000" cy="720000"/>
            <a:chOff x="449943" y="580571"/>
            <a:chExt cx="720000" cy="720000"/>
          </a:xfrm>
          <a:solidFill>
            <a:schemeClr val="tx1"/>
          </a:solidFill>
        </p:grpSpPr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EC7CA371-48FF-3AB5-3278-3E35EA0BBE69}"/>
                </a:ext>
              </a:extLst>
            </p:cNvPr>
            <p:cNvSpPr/>
            <p:nvPr/>
          </p:nvSpPr>
          <p:spPr>
            <a:xfrm>
              <a:off x="449943" y="580571"/>
              <a:ext cx="720000" cy="720000"/>
            </a:xfrm>
            <a:prstGeom prst="roundRect">
              <a:avLst/>
            </a:prstGeom>
            <a:grpFill/>
            <a:ln w="76200">
              <a:solidFill>
                <a:srgbClr val="7189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5F101DD9-DE19-3C92-6369-FACF97FD977F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54181" y="690012"/>
              <a:ext cx="501117" cy="501117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27624005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B69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5A37E7D-8A06-D359-4564-8D48E492D6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ubtitle 2">
            <a:extLst>
              <a:ext uri="{FF2B5EF4-FFF2-40B4-BE49-F238E27FC236}">
                <a16:creationId xmlns:a16="http://schemas.microsoft.com/office/drawing/2014/main" id="{BB4C5149-CFB7-A9ED-88FA-B5A4CD52AE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87924" y="3042951"/>
            <a:ext cx="3195073" cy="1026048"/>
          </a:xfrm>
        </p:spPr>
        <p:txBody>
          <a:bodyPr>
            <a:normAutofit fontScale="92500" lnSpcReduction="20000"/>
          </a:bodyPr>
          <a:lstStyle/>
          <a:p>
            <a:r>
              <a:rPr lang="en-US" sz="80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voice</a:t>
            </a:r>
            <a:endParaRPr lang="en-IN" sz="8000" b="1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0B35CE42-2285-63C5-6214-1B0B06BE38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98239" y="2802447"/>
            <a:ext cx="1178629" cy="1178629"/>
          </a:xfrm>
          <a:prstGeom prst="rect">
            <a:avLst/>
          </a:prstGeom>
        </p:spPr>
      </p:pic>
      <p:grpSp>
        <p:nvGrpSpPr>
          <p:cNvPr id="62" name="Group 61">
            <a:extLst>
              <a:ext uri="{FF2B5EF4-FFF2-40B4-BE49-F238E27FC236}">
                <a16:creationId xmlns:a16="http://schemas.microsoft.com/office/drawing/2014/main" id="{3B53AB99-0B66-4F4D-D34C-E62AA9C2B6BA}"/>
              </a:ext>
            </a:extLst>
          </p:cNvPr>
          <p:cNvGrpSpPr/>
          <p:nvPr/>
        </p:nvGrpSpPr>
        <p:grpSpPr>
          <a:xfrm>
            <a:off x="885342" y="5090035"/>
            <a:ext cx="2383000" cy="450337"/>
            <a:chOff x="868014" y="3745768"/>
            <a:chExt cx="2383000" cy="450337"/>
          </a:xfrm>
        </p:grpSpPr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ED01DD20-0598-BBEF-0492-536EAABA7DD0}"/>
                </a:ext>
              </a:extLst>
            </p:cNvPr>
            <p:cNvSpPr/>
            <p:nvPr/>
          </p:nvSpPr>
          <p:spPr>
            <a:xfrm>
              <a:off x="1423748" y="3745768"/>
              <a:ext cx="1341377" cy="396171"/>
            </a:xfrm>
            <a:prstGeom prst="roundRect">
              <a:avLst/>
            </a:prstGeom>
            <a:solidFill>
              <a:srgbClr val="5B76FF"/>
            </a:solidFill>
            <a:ln>
              <a:solidFill>
                <a:srgbClr val="5B76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400"/>
            </a:p>
          </p:txBody>
        </p:sp>
        <p:sp>
          <p:nvSpPr>
            <p:cNvPr id="53" name="Subtitle 2">
              <a:extLst>
                <a:ext uri="{FF2B5EF4-FFF2-40B4-BE49-F238E27FC236}">
                  <a16:creationId xmlns:a16="http://schemas.microsoft.com/office/drawing/2014/main" id="{051FF2D7-1DA0-D0E9-780D-00B720CA86C7}"/>
                </a:ext>
              </a:extLst>
            </p:cNvPr>
            <p:cNvSpPr txBox="1">
              <a:spLocks/>
            </p:cNvSpPr>
            <p:nvPr/>
          </p:nvSpPr>
          <p:spPr>
            <a:xfrm>
              <a:off x="868014" y="3820147"/>
              <a:ext cx="2383000" cy="375958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solidFill>
                    <a:schemeClr val="bg1">
                      <a:lumMod val="95000"/>
                    </a:schemeClr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WEB APP</a:t>
              </a:r>
              <a:endParaRPr lang="en-IN" sz="1800" b="1" dirty="0">
                <a:solidFill>
                  <a:schemeClr val="bg1">
                    <a:lumMod val="9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</p:grpSp>
      <p:sp>
        <p:nvSpPr>
          <p:cNvPr id="55" name="Subtitle 2">
            <a:extLst>
              <a:ext uri="{FF2B5EF4-FFF2-40B4-BE49-F238E27FC236}">
                <a16:creationId xmlns:a16="http://schemas.microsoft.com/office/drawing/2014/main" id="{CAE5ED1D-670F-64A1-06D4-A00FB1E7B295}"/>
              </a:ext>
            </a:extLst>
          </p:cNvPr>
          <p:cNvSpPr txBox="1">
            <a:spLocks/>
          </p:cNvSpPr>
          <p:nvPr/>
        </p:nvSpPr>
        <p:spPr>
          <a:xfrm>
            <a:off x="866936" y="2505866"/>
            <a:ext cx="3195073" cy="5637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Light Theme</a:t>
            </a:r>
            <a:endParaRPr lang="en-IN" sz="2800" dirty="0">
              <a:solidFill>
                <a:schemeClr val="bg1">
                  <a:lumMod val="8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59" name="Subtitle 2">
            <a:extLst>
              <a:ext uri="{FF2B5EF4-FFF2-40B4-BE49-F238E27FC236}">
                <a16:creationId xmlns:a16="http://schemas.microsoft.com/office/drawing/2014/main" id="{F6812445-5A1B-0C82-6A37-50E52F3E39DB}"/>
              </a:ext>
            </a:extLst>
          </p:cNvPr>
          <p:cNvSpPr txBox="1">
            <a:spLocks/>
          </p:cNvSpPr>
          <p:nvPr/>
        </p:nvSpPr>
        <p:spPr>
          <a:xfrm>
            <a:off x="1356842" y="3896695"/>
            <a:ext cx="3887239" cy="1418509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Voice is an AI-powered app to report and track campus issues easily. Raise concerns, stay updated, and help improve your campus — fast.</a:t>
            </a:r>
            <a:endParaRPr lang="en-IN" sz="2800" dirty="0">
              <a:solidFill>
                <a:schemeClr val="bg1">
                  <a:lumMod val="8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CF3B0E6-4751-C688-3455-1E109E9CEDD6}"/>
              </a:ext>
            </a:extLst>
          </p:cNvPr>
          <p:cNvGrpSpPr/>
          <p:nvPr/>
        </p:nvGrpSpPr>
        <p:grpSpPr>
          <a:xfrm>
            <a:off x="1356842" y="1619109"/>
            <a:ext cx="720000" cy="720000"/>
            <a:chOff x="449943" y="580571"/>
            <a:chExt cx="720000" cy="720000"/>
          </a:xfrm>
          <a:solidFill>
            <a:schemeClr val="bg1"/>
          </a:solidFill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66539CD7-48FF-2AB9-1113-BEF9414972F9}"/>
                </a:ext>
              </a:extLst>
            </p:cNvPr>
            <p:cNvSpPr/>
            <p:nvPr/>
          </p:nvSpPr>
          <p:spPr>
            <a:xfrm>
              <a:off x="449943" y="580571"/>
              <a:ext cx="720000" cy="720000"/>
            </a:xfrm>
            <a:prstGeom prst="roundRect">
              <a:avLst/>
            </a:prstGeom>
            <a:grpFill/>
            <a:ln w="76200">
              <a:solidFill>
                <a:srgbClr val="7189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FA4022ED-EB4D-D48B-E9E2-1954DC6CDE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567005" y="690012"/>
              <a:ext cx="501117" cy="501117"/>
            </a:xfrm>
            <a:prstGeom prst="rect">
              <a:avLst/>
            </a:prstGeom>
            <a:grpFill/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3A467A9-F2C3-2A14-4780-E6F2F0182936}"/>
              </a:ext>
            </a:extLst>
          </p:cNvPr>
          <p:cNvGrpSpPr/>
          <p:nvPr/>
        </p:nvGrpSpPr>
        <p:grpSpPr>
          <a:xfrm>
            <a:off x="2236065" y="1619869"/>
            <a:ext cx="720000" cy="720000"/>
            <a:chOff x="449943" y="580571"/>
            <a:chExt cx="720000" cy="720000"/>
          </a:xfrm>
          <a:solidFill>
            <a:schemeClr val="bg1"/>
          </a:solidFill>
        </p:grpSpPr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C079778B-B5AF-7E1D-9974-04691C8B3B81}"/>
                </a:ext>
              </a:extLst>
            </p:cNvPr>
            <p:cNvSpPr/>
            <p:nvPr/>
          </p:nvSpPr>
          <p:spPr>
            <a:xfrm>
              <a:off x="449943" y="580571"/>
              <a:ext cx="720000" cy="720000"/>
            </a:xfrm>
            <a:prstGeom prst="roundRect">
              <a:avLst/>
            </a:prstGeom>
            <a:grpFill/>
            <a:ln w="76200">
              <a:solidFill>
                <a:srgbClr val="7189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F64BA5A3-1461-DCD0-C81D-AFCFE6D5031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73266" y="697656"/>
              <a:ext cx="501117" cy="501117"/>
            </a:xfrm>
            <a:prstGeom prst="rect">
              <a:avLst/>
            </a:prstGeom>
            <a:grpFill/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85B921E-A906-0425-F97A-B3C0AEC774A5}"/>
              </a:ext>
            </a:extLst>
          </p:cNvPr>
          <p:cNvGrpSpPr/>
          <p:nvPr/>
        </p:nvGrpSpPr>
        <p:grpSpPr>
          <a:xfrm>
            <a:off x="3114042" y="1627512"/>
            <a:ext cx="720000" cy="720000"/>
            <a:chOff x="449943" y="580571"/>
            <a:chExt cx="720000" cy="720000"/>
          </a:xfrm>
          <a:solidFill>
            <a:schemeClr val="bg1"/>
          </a:solidFill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0CFF6CF1-E678-956E-7968-5A6A6BCBC65C}"/>
                </a:ext>
              </a:extLst>
            </p:cNvPr>
            <p:cNvSpPr/>
            <p:nvPr/>
          </p:nvSpPr>
          <p:spPr>
            <a:xfrm>
              <a:off x="449943" y="580571"/>
              <a:ext cx="720000" cy="720000"/>
            </a:xfrm>
            <a:prstGeom prst="roundRect">
              <a:avLst/>
            </a:prstGeom>
            <a:grpFill/>
            <a:ln w="76200">
              <a:solidFill>
                <a:srgbClr val="7189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250BC90-5F89-4042-D39B-BEEE1EBD494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54181" y="690012"/>
              <a:ext cx="501117" cy="501117"/>
            </a:xfrm>
            <a:prstGeom prst="rect">
              <a:avLst/>
            </a:prstGeom>
            <a:grpFill/>
          </p:spPr>
        </p:pic>
      </p:grp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534EFD82-C00C-2DE4-3945-74A6B221B239}"/>
              </a:ext>
            </a:extLst>
          </p:cNvPr>
          <p:cNvSpPr>
            <a:spLocks noChangeAspect="1"/>
          </p:cNvSpPr>
          <p:nvPr/>
        </p:nvSpPr>
        <p:spPr>
          <a:xfrm>
            <a:off x="6096000" y="2166038"/>
            <a:ext cx="6300000" cy="3065704"/>
          </a:xfrm>
          <a:prstGeom prst="roundRect">
            <a:avLst>
              <a:gd name="adj" fmla="val 1552"/>
            </a:avLst>
          </a:pr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IN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0BAB0614-62C4-B658-AC31-8B1AD2BA2343}"/>
              </a:ext>
            </a:extLst>
          </p:cNvPr>
          <p:cNvSpPr>
            <a:spLocks noChangeAspect="1"/>
          </p:cNvSpPr>
          <p:nvPr/>
        </p:nvSpPr>
        <p:spPr>
          <a:xfrm>
            <a:off x="6096000" y="-1050455"/>
            <a:ext cx="6300000" cy="3065703"/>
          </a:xfrm>
          <a:prstGeom prst="roundRect">
            <a:avLst>
              <a:gd name="adj" fmla="val 1552"/>
            </a:avLst>
          </a:prstGeom>
          <a:blipFill dpi="0"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IN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0BD9B939-BFDD-5946-4455-4542CBA94827}"/>
              </a:ext>
            </a:extLst>
          </p:cNvPr>
          <p:cNvSpPr>
            <a:spLocks noChangeAspect="1"/>
          </p:cNvSpPr>
          <p:nvPr/>
        </p:nvSpPr>
        <p:spPr>
          <a:xfrm>
            <a:off x="6096000" y="5382532"/>
            <a:ext cx="6300000" cy="3065703"/>
          </a:xfrm>
          <a:prstGeom prst="roundRect">
            <a:avLst>
              <a:gd name="adj" fmla="val 1552"/>
            </a:avLst>
          </a:prstGeom>
          <a:blipFill dpi="0"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IN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6A5E078E-C204-F238-1184-E6C979B6E28A}"/>
              </a:ext>
            </a:extLst>
          </p:cNvPr>
          <p:cNvGrpSpPr/>
          <p:nvPr/>
        </p:nvGrpSpPr>
        <p:grpSpPr>
          <a:xfrm>
            <a:off x="3997997" y="1614864"/>
            <a:ext cx="720000" cy="720000"/>
            <a:chOff x="449943" y="580571"/>
            <a:chExt cx="720000" cy="720000"/>
          </a:xfrm>
          <a:solidFill>
            <a:schemeClr val="bg1"/>
          </a:solidFill>
        </p:grpSpPr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58DEEA14-279F-8373-043A-5E4D3732F1ED}"/>
                </a:ext>
              </a:extLst>
            </p:cNvPr>
            <p:cNvSpPr/>
            <p:nvPr/>
          </p:nvSpPr>
          <p:spPr>
            <a:xfrm>
              <a:off x="449943" y="580571"/>
              <a:ext cx="720000" cy="720000"/>
            </a:xfrm>
            <a:prstGeom prst="roundRect">
              <a:avLst/>
            </a:prstGeom>
            <a:grpFill/>
            <a:ln w="76200">
              <a:solidFill>
                <a:srgbClr val="7189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881151D8-B58F-3C6E-3748-7A8D238735C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54181" y="790211"/>
              <a:ext cx="501117" cy="300719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8407247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B69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1880B59-CCAC-7EB0-75E6-F5BF3ADC98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ubtitle 2">
            <a:extLst>
              <a:ext uri="{FF2B5EF4-FFF2-40B4-BE49-F238E27FC236}">
                <a16:creationId xmlns:a16="http://schemas.microsoft.com/office/drawing/2014/main" id="{CD360505-F946-D58A-0C9C-C2E80A8506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87924" y="3042951"/>
            <a:ext cx="3195073" cy="1026048"/>
          </a:xfrm>
        </p:spPr>
        <p:txBody>
          <a:bodyPr>
            <a:normAutofit fontScale="92500" lnSpcReduction="20000"/>
          </a:bodyPr>
          <a:lstStyle/>
          <a:p>
            <a:r>
              <a:rPr lang="en-US" sz="8000" b="1" dirty="0">
                <a:latin typeface="Poppins" panose="00000500000000000000" pitchFamily="2" charset="0"/>
                <a:cs typeface="Poppins" panose="00000500000000000000" pitchFamily="2" charset="0"/>
              </a:rPr>
              <a:t>voice</a:t>
            </a:r>
            <a:endParaRPr lang="en-IN" sz="8000" b="1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CC10BF67-02E6-03EB-6C6F-808DE11DB4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98239" y="2802447"/>
            <a:ext cx="1178629" cy="1178629"/>
          </a:xfrm>
          <a:prstGeom prst="rect">
            <a:avLst/>
          </a:prstGeom>
        </p:spPr>
      </p:pic>
      <p:grpSp>
        <p:nvGrpSpPr>
          <p:cNvPr id="62" name="Group 61">
            <a:extLst>
              <a:ext uri="{FF2B5EF4-FFF2-40B4-BE49-F238E27FC236}">
                <a16:creationId xmlns:a16="http://schemas.microsoft.com/office/drawing/2014/main" id="{BDB81089-B117-0F56-C591-164D17B1F339}"/>
              </a:ext>
            </a:extLst>
          </p:cNvPr>
          <p:cNvGrpSpPr/>
          <p:nvPr/>
        </p:nvGrpSpPr>
        <p:grpSpPr>
          <a:xfrm>
            <a:off x="885342" y="5090035"/>
            <a:ext cx="2383000" cy="450337"/>
            <a:chOff x="868014" y="3745768"/>
            <a:chExt cx="2383000" cy="450337"/>
          </a:xfrm>
        </p:grpSpPr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A27094F5-61A7-72C2-9407-1B88F6DE9D95}"/>
                </a:ext>
              </a:extLst>
            </p:cNvPr>
            <p:cNvSpPr/>
            <p:nvPr/>
          </p:nvSpPr>
          <p:spPr>
            <a:xfrm>
              <a:off x="1423748" y="3745768"/>
              <a:ext cx="1341377" cy="396171"/>
            </a:xfrm>
            <a:prstGeom prst="roundRect">
              <a:avLst/>
            </a:prstGeom>
            <a:solidFill>
              <a:srgbClr val="5B76FF"/>
            </a:solidFill>
            <a:ln>
              <a:solidFill>
                <a:srgbClr val="5B76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400"/>
            </a:p>
          </p:txBody>
        </p:sp>
        <p:sp>
          <p:nvSpPr>
            <p:cNvPr id="53" name="Subtitle 2">
              <a:extLst>
                <a:ext uri="{FF2B5EF4-FFF2-40B4-BE49-F238E27FC236}">
                  <a16:creationId xmlns:a16="http://schemas.microsoft.com/office/drawing/2014/main" id="{798595E5-A1B2-3736-9489-2F6E316230E0}"/>
                </a:ext>
              </a:extLst>
            </p:cNvPr>
            <p:cNvSpPr txBox="1">
              <a:spLocks/>
            </p:cNvSpPr>
            <p:nvPr/>
          </p:nvSpPr>
          <p:spPr>
            <a:xfrm>
              <a:off x="868014" y="3820147"/>
              <a:ext cx="2383000" cy="375958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WEB APP</a:t>
              </a:r>
              <a:endParaRPr lang="en-IN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</p:grpSp>
      <p:sp>
        <p:nvSpPr>
          <p:cNvPr id="55" name="Subtitle 2">
            <a:extLst>
              <a:ext uri="{FF2B5EF4-FFF2-40B4-BE49-F238E27FC236}">
                <a16:creationId xmlns:a16="http://schemas.microsoft.com/office/drawing/2014/main" id="{78433858-0A5F-1063-E993-0851FE9C83D0}"/>
              </a:ext>
            </a:extLst>
          </p:cNvPr>
          <p:cNvSpPr txBox="1">
            <a:spLocks/>
          </p:cNvSpPr>
          <p:nvPr/>
        </p:nvSpPr>
        <p:spPr>
          <a:xfrm>
            <a:off x="866936" y="2505866"/>
            <a:ext cx="3195073" cy="5637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Dark Theme</a:t>
            </a:r>
            <a:endParaRPr lang="en-IN" sz="2800" dirty="0">
              <a:solidFill>
                <a:schemeClr val="tx1">
                  <a:lumMod val="75000"/>
                  <a:lumOff val="2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59" name="Subtitle 2">
            <a:extLst>
              <a:ext uri="{FF2B5EF4-FFF2-40B4-BE49-F238E27FC236}">
                <a16:creationId xmlns:a16="http://schemas.microsoft.com/office/drawing/2014/main" id="{8FB9C6AF-D7CD-DEFC-E551-F1D8208EE4C3}"/>
              </a:ext>
            </a:extLst>
          </p:cNvPr>
          <p:cNvSpPr txBox="1">
            <a:spLocks/>
          </p:cNvSpPr>
          <p:nvPr/>
        </p:nvSpPr>
        <p:spPr>
          <a:xfrm>
            <a:off x="1356842" y="3896695"/>
            <a:ext cx="3887239" cy="1418509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Voice is an AI-powered app to report and track campus issues easily. Raise concerns, stay updated, and help improve your campus — fast.</a:t>
            </a:r>
            <a:endParaRPr lang="en-IN" sz="2800" dirty="0">
              <a:solidFill>
                <a:schemeClr val="tx1">
                  <a:lumMod val="75000"/>
                  <a:lumOff val="2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9AD4849-68BF-3074-B808-8DBA78FE0A88}"/>
              </a:ext>
            </a:extLst>
          </p:cNvPr>
          <p:cNvGrpSpPr/>
          <p:nvPr/>
        </p:nvGrpSpPr>
        <p:grpSpPr>
          <a:xfrm>
            <a:off x="1356842" y="1619109"/>
            <a:ext cx="720000" cy="720000"/>
            <a:chOff x="449943" y="580571"/>
            <a:chExt cx="720000" cy="720000"/>
          </a:xfrm>
          <a:solidFill>
            <a:schemeClr val="tx1"/>
          </a:solidFill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831CD403-84A1-B69D-8C39-9F8E8A7B4A72}"/>
                </a:ext>
              </a:extLst>
            </p:cNvPr>
            <p:cNvSpPr/>
            <p:nvPr/>
          </p:nvSpPr>
          <p:spPr>
            <a:xfrm>
              <a:off x="449943" y="580571"/>
              <a:ext cx="720000" cy="720000"/>
            </a:xfrm>
            <a:prstGeom prst="roundRect">
              <a:avLst/>
            </a:prstGeom>
            <a:grpFill/>
            <a:ln w="76200">
              <a:solidFill>
                <a:srgbClr val="7189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0EB61207-E9A8-423C-23A8-856B0CC496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567005" y="690012"/>
              <a:ext cx="501117" cy="501117"/>
            </a:xfrm>
            <a:prstGeom prst="rect">
              <a:avLst/>
            </a:prstGeom>
            <a:grpFill/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C3884A3-9FBD-4841-75C2-B2662307E591}"/>
              </a:ext>
            </a:extLst>
          </p:cNvPr>
          <p:cNvGrpSpPr/>
          <p:nvPr/>
        </p:nvGrpSpPr>
        <p:grpSpPr>
          <a:xfrm>
            <a:off x="2236065" y="1619869"/>
            <a:ext cx="720000" cy="720000"/>
            <a:chOff x="449943" y="580571"/>
            <a:chExt cx="720000" cy="720000"/>
          </a:xfrm>
          <a:solidFill>
            <a:schemeClr val="tx1"/>
          </a:solidFill>
        </p:grpSpPr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30677843-95CA-1482-B190-E72A27079BF6}"/>
                </a:ext>
              </a:extLst>
            </p:cNvPr>
            <p:cNvSpPr/>
            <p:nvPr/>
          </p:nvSpPr>
          <p:spPr>
            <a:xfrm>
              <a:off x="449943" y="580571"/>
              <a:ext cx="720000" cy="720000"/>
            </a:xfrm>
            <a:prstGeom prst="roundRect">
              <a:avLst/>
            </a:prstGeom>
            <a:grpFill/>
            <a:ln w="76200">
              <a:solidFill>
                <a:srgbClr val="7189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A87B6D0C-53D6-BF03-04FE-1FB31EA9FE3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73266" y="697656"/>
              <a:ext cx="501117" cy="501117"/>
            </a:xfrm>
            <a:prstGeom prst="rect">
              <a:avLst/>
            </a:prstGeom>
            <a:grpFill/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BAD9347-5300-A59D-B75B-C83207876039}"/>
              </a:ext>
            </a:extLst>
          </p:cNvPr>
          <p:cNvGrpSpPr/>
          <p:nvPr/>
        </p:nvGrpSpPr>
        <p:grpSpPr>
          <a:xfrm>
            <a:off x="3114042" y="1627512"/>
            <a:ext cx="720000" cy="720000"/>
            <a:chOff x="449943" y="580571"/>
            <a:chExt cx="720000" cy="720000"/>
          </a:xfrm>
          <a:solidFill>
            <a:schemeClr val="tx1"/>
          </a:solidFill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663CE40F-40B7-2B5C-F624-41EC3F609E51}"/>
                </a:ext>
              </a:extLst>
            </p:cNvPr>
            <p:cNvSpPr/>
            <p:nvPr/>
          </p:nvSpPr>
          <p:spPr>
            <a:xfrm>
              <a:off x="449943" y="580571"/>
              <a:ext cx="720000" cy="720000"/>
            </a:xfrm>
            <a:prstGeom prst="roundRect">
              <a:avLst/>
            </a:prstGeom>
            <a:grpFill/>
            <a:ln w="76200">
              <a:solidFill>
                <a:srgbClr val="7189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CDEFE749-D2A8-EBD4-0566-B82591174FC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54181" y="690012"/>
              <a:ext cx="501117" cy="501117"/>
            </a:xfrm>
            <a:prstGeom prst="rect">
              <a:avLst/>
            </a:prstGeom>
            <a:grpFill/>
          </p:spPr>
        </p:pic>
      </p:grp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B4C886FA-7792-BCE9-223D-765A7822F5FE}"/>
              </a:ext>
            </a:extLst>
          </p:cNvPr>
          <p:cNvSpPr>
            <a:spLocks noChangeAspect="1"/>
          </p:cNvSpPr>
          <p:nvPr/>
        </p:nvSpPr>
        <p:spPr>
          <a:xfrm>
            <a:off x="6096000" y="2166038"/>
            <a:ext cx="6300000" cy="3065704"/>
          </a:xfrm>
          <a:prstGeom prst="roundRect">
            <a:avLst>
              <a:gd name="adj" fmla="val 1552"/>
            </a:avLst>
          </a:pr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IN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42123F33-865D-62D7-3A7F-209E4891E7D7}"/>
              </a:ext>
            </a:extLst>
          </p:cNvPr>
          <p:cNvSpPr>
            <a:spLocks noChangeAspect="1"/>
          </p:cNvSpPr>
          <p:nvPr/>
        </p:nvSpPr>
        <p:spPr>
          <a:xfrm>
            <a:off x="6096000" y="-1050455"/>
            <a:ext cx="6300000" cy="3065703"/>
          </a:xfrm>
          <a:prstGeom prst="roundRect">
            <a:avLst>
              <a:gd name="adj" fmla="val 1552"/>
            </a:avLst>
          </a:prstGeom>
          <a:blipFill dpi="0"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IN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EF7F1FE8-1377-DBF2-FB39-EB770B94D943}"/>
              </a:ext>
            </a:extLst>
          </p:cNvPr>
          <p:cNvSpPr>
            <a:spLocks noChangeAspect="1"/>
          </p:cNvSpPr>
          <p:nvPr/>
        </p:nvSpPr>
        <p:spPr>
          <a:xfrm>
            <a:off x="6096000" y="5382532"/>
            <a:ext cx="6300000" cy="3065703"/>
          </a:xfrm>
          <a:prstGeom prst="roundRect">
            <a:avLst>
              <a:gd name="adj" fmla="val 1552"/>
            </a:avLst>
          </a:prstGeom>
          <a:blipFill dpi="0"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IN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887DB913-91F1-F502-7823-25E05DA241E5}"/>
              </a:ext>
            </a:extLst>
          </p:cNvPr>
          <p:cNvGrpSpPr/>
          <p:nvPr/>
        </p:nvGrpSpPr>
        <p:grpSpPr>
          <a:xfrm>
            <a:off x="3997997" y="1614864"/>
            <a:ext cx="720000" cy="720000"/>
            <a:chOff x="449943" y="580571"/>
            <a:chExt cx="720000" cy="720000"/>
          </a:xfrm>
          <a:solidFill>
            <a:schemeClr val="tx1"/>
          </a:solidFill>
        </p:grpSpPr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AEC7F02E-2AF9-C478-6CFE-56A3629CA5D5}"/>
                </a:ext>
              </a:extLst>
            </p:cNvPr>
            <p:cNvSpPr/>
            <p:nvPr/>
          </p:nvSpPr>
          <p:spPr>
            <a:xfrm>
              <a:off x="449943" y="580571"/>
              <a:ext cx="720000" cy="720000"/>
            </a:xfrm>
            <a:prstGeom prst="roundRect">
              <a:avLst/>
            </a:prstGeom>
            <a:grpFill/>
            <a:ln w="76200">
              <a:solidFill>
                <a:srgbClr val="7189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EA239300-4741-A350-3A22-1AE0EF76AB3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54181" y="790211"/>
              <a:ext cx="501117" cy="300719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14454264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1465</TotalTime>
  <Words>162</Words>
  <Application>Microsoft Office PowerPoint</Application>
  <PresentationFormat>Widescreen</PresentationFormat>
  <Paragraphs>21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Calibri</vt:lpstr>
      <vt:lpstr>Calibri Light</vt:lpstr>
      <vt:lpstr>Poppins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ArulMurugan S</dc:creator>
  <cp:lastModifiedBy>ArulMurugan S</cp:lastModifiedBy>
  <cp:revision>19</cp:revision>
  <dcterms:created xsi:type="dcterms:W3CDTF">2025-05-14T19:05:12Z</dcterms:created>
  <dcterms:modified xsi:type="dcterms:W3CDTF">2025-05-15T19:31:39Z</dcterms:modified>
</cp:coreProperties>
</file>